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8264F2-A1E3-BCBC-E50C-744730440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83C500-75BF-46E3-8A3B-97C5DB5E26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F6615A-897A-A267-61B5-2D34581B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1EB044-B388-4897-D048-1CC464970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7BBF90-7997-D836-9D29-F339AA963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402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036F96-ED14-0164-5171-7B7D885B2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AAC7857-77A5-4F2B-E762-9FDFF9588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DD0B56-A2F4-62F7-B4EC-CDFCE1113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822E9A-E207-9673-2B97-CDD3EDB0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FBA52A-10AE-2BB2-E603-2D1FD5D8E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370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78795FD-2611-71B0-DAD7-3905CB0122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B9F6996-F78E-182D-FED9-A93FD8B50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0D4F5A-5808-60D3-76A1-B6BA0DC50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ABE14C-3DDD-1D75-25F4-6D578920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50BCBB-17AC-5206-9BEC-1B9ADEB78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996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17BF30-7A48-944E-10C6-C080E1BD9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3488C5-CF34-3F18-2981-B7D3AE098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62A5ED-8630-12E9-6703-652EFA1FC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971B3B-0280-017D-AB1B-58D7DD554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57F4CE-4DA5-3028-78C1-580EE68E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321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F0F22E-FE22-8811-95F1-984A1EB90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82684E-20E1-80DB-9FB3-73FCC640C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DB79B0-7A41-934D-05A7-0BE719EAD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9FB569-17FA-0B7C-A2FB-8DED53366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8257CD-F7DB-F9F4-2FB3-5A697FF2D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166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3F7246-4765-4743-395D-EAE9B3891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3B7137-E042-3E72-D1D1-94F015D6EB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5B55026-DD84-7204-107B-6359B35DF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66D1E2-981F-7B0E-0FEF-A6EA88D7E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12E5FF-A318-5F73-76A0-20679C65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6E16A1A-F179-CAEF-DA59-2CE5DB961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234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6B2ED4-F8A8-70B5-E83C-92D46E15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9A0B3B-F909-6777-B986-353EB912A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EBC4D1-A5E4-B830-6BEB-778547EAC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B26E12D-2C1C-CD22-E04C-0B2DCFD4DD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5AD92AB-61F1-F0BE-E39A-48331156ED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A909819-F267-228F-B2C8-003DC6AB1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C3D2AAE-E1C4-AA85-C752-3D59BE8FA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79E5A17-C1C6-E10C-E07B-6B19DF1A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771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9C996E-1F9B-9801-A024-FC226C6FC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C235D18-9C16-DCBC-B2B7-4BB77D2D7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D9302DC-7A72-F382-D278-1B67DA007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180DD2-E0DE-CD9B-1B4C-A5B01F2F5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4302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8CBB5E2-DF8C-DE43-3E99-75252723B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86129D-2158-1BC2-5D5A-40C3AD4DF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3B9DA47-48B1-2280-DC54-6EE9CE7EC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890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12AB5-3DB0-8C7F-F81C-1AE65B73E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1DE4FE-7D63-7EDF-2F64-4740FADCE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7A6EDB9-3538-59ED-8330-6D17A544A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424EDEA-10C7-5627-1276-C0364C94B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106F7C-AAF0-D595-9024-E7568E0A7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FF017D-FD8E-1480-088A-022F3432D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506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AA0227-65E4-8A83-89C1-A44439CF1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4B43F2F-94CF-97E4-34FF-37F1439CD7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CDA742-8BD2-C072-0A77-A868C2D8CC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28E1DC-DE81-EBF8-0498-7151B707A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BB4169B-2B41-DA56-9795-C56DCD4CB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8FE61E-B373-A0D4-774B-1E596BC23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3415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151C031-2FA0-1F36-E3EA-00F09029D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72BE44-FBF8-DE69-D65E-8AB23059A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D28666-C036-5ECB-EFCA-F3BEFC3C5C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15F01-78A4-41D7-86FE-41307311D6BD}" type="datetimeFigureOut">
              <a:rPr lang="zh-CN" altLang="en-US" smtClean="0"/>
              <a:t>2023/6/9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B258789-3B11-0615-8D7A-8D3D5C4D9F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AD6EA-5D0B-2880-83B2-D907BD3444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25674-523C-4911-AB1A-D54BDBFEB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726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A5EC7FD0-BF93-62A2-31C3-00609252B903}"/>
              </a:ext>
            </a:extLst>
          </p:cNvPr>
          <p:cNvSpPr txBox="1"/>
          <p:nvPr/>
        </p:nvSpPr>
        <p:spPr>
          <a:xfrm>
            <a:off x="415636" y="471055"/>
            <a:ext cx="53109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</a:t>
            </a:r>
            <a:r>
              <a:rPr lang="en-US" altLang="zh-CN" dirty="0"/>
              <a:t>1</a:t>
            </a:r>
            <a:r>
              <a:rPr lang="zh-CN" altLang="en-US" dirty="0"/>
              <a:t>：超声波</a:t>
            </a:r>
          </a:p>
        </p:txBody>
      </p:sp>
      <p:pic>
        <p:nvPicPr>
          <p:cNvPr id="7" name="WeChat_20230609202404">
            <a:hlinkClick r:id="" action="ppaction://media"/>
            <a:extLst>
              <a:ext uri="{FF2B5EF4-FFF2-40B4-BE49-F238E27FC236}">
                <a16:creationId xmlns:a16="http://schemas.microsoft.com/office/drawing/2014/main" id="{A32A9F09-583F-27CE-E90A-806C6916B0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173163"/>
            <a:ext cx="9753600" cy="451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3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DAF67385-FA8D-3426-48C6-1836E881F8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3430D9D-1D81-D29E-A292-2F6030092BA9}"/>
              </a:ext>
            </a:extLst>
          </p:cNvPr>
          <p:cNvSpPr txBox="1"/>
          <p:nvPr/>
        </p:nvSpPr>
        <p:spPr>
          <a:xfrm flipH="1">
            <a:off x="599901" y="544945"/>
            <a:ext cx="3205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实验</a:t>
            </a:r>
            <a:r>
              <a:rPr lang="en-US" altLang="zh-CN" dirty="0"/>
              <a:t>2</a:t>
            </a:r>
            <a:r>
              <a:rPr lang="zh-CN" altLang="en-US" dirty="0"/>
              <a:t>：蜂鸣器</a:t>
            </a:r>
          </a:p>
        </p:txBody>
      </p:sp>
      <p:pic>
        <p:nvPicPr>
          <p:cNvPr id="5" name="75a16d66566d47e8bac073af5685f8fd">
            <a:hlinkClick r:id="" action="ppaction://media"/>
            <a:extLst>
              <a:ext uri="{FF2B5EF4-FFF2-40B4-BE49-F238E27FC236}">
                <a16:creationId xmlns:a16="http://schemas.microsoft.com/office/drawing/2014/main" id="{9881CFA9-1272-B56B-E723-288CACA132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4615" y="1246941"/>
            <a:ext cx="10182769" cy="471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54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48A4CDE-2D31-F367-520D-504874A3D2A1}"/>
              </a:ext>
            </a:extLst>
          </p:cNvPr>
          <p:cNvSpPr txBox="1"/>
          <p:nvPr/>
        </p:nvSpPr>
        <p:spPr>
          <a:xfrm>
            <a:off x="350519" y="760955"/>
            <a:ext cx="11323782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fre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volume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 </a:t>
            </a:r>
            <a:r>
              <a:rPr lang="zh-CN" alt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音量值，可以根据需要调整</a:t>
            </a:r>
            <a:endParaRPr lang="zh-CN" altLang="en-US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buzzerPin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OUTPUT);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speakerPin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put your main code here, to run repeatedly: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notes[] = {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261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294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330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349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392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440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494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523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// </a:t>
            </a:r>
            <a:r>
              <a:rPr lang="zh-CN" alt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音符数组，可以根据需要扩展</a:t>
            </a:r>
            <a:endParaRPr lang="zh-CN" altLang="en-US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durations[] = {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// </a:t>
            </a:r>
            <a:r>
              <a:rPr lang="zh-CN" alt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音符持续时间数组，可以根据需要调整</a:t>
            </a:r>
            <a:endParaRPr lang="zh-CN" altLang="en-US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(notes) /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notes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]);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++) 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tone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speakerPin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notes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], volume);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durations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// </a:t>
            </a:r>
            <a:r>
              <a:rPr lang="zh-CN" altLang="en-US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在每个音符序列之间添加一段延迟</a:t>
            </a:r>
            <a:endParaRPr lang="zh-CN" altLang="en-US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zh-CN" altLang="en-US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(notes) /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sizeof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notes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]) -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--) 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tone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speakerPin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notes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], volume);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durations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2000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B699025-2A13-74F0-B5D3-D6C50F4FCF66}"/>
              </a:ext>
            </a:extLst>
          </p:cNvPr>
          <p:cNvSpPr txBox="1"/>
          <p:nvPr/>
        </p:nvSpPr>
        <p:spPr>
          <a:xfrm flipH="1">
            <a:off x="350519" y="314037"/>
            <a:ext cx="5976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蜂鸣器音乐代码，可以实现七个音的依次变化</a:t>
            </a:r>
          </a:p>
        </p:txBody>
      </p:sp>
    </p:spTree>
    <p:extLst>
      <p:ext uri="{BB962C8B-B14F-4D97-AF65-F5344CB8AC3E}">
        <p14:creationId xmlns:p14="http://schemas.microsoft.com/office/powerpoint/2010/main" val="1566990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248</Words>
  <Application>Microsoft Office PowerPoint</Application>
  <PresentationFormat>宽屏</PresentationFormat>
  <Paragraphs>27</Paragraphs>
  <Slides>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Consolas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秦华谦</dc:creator>
  <cp:lastModifiedBy>秦华谦</cp:lastModifiedBy>
  <cp:revision>1</cp:revision>
  <dcterms:created xsi:type="dcterms:W3CDTF">2023-06-09T12:19:12Z</dcterms:created>
  <dcterms:modified xsi:type="dcterms:W3CDTF">2023-06-09T12:50:01Z</dcterms:modified>
</cp:coreProperties>
</file>

<file path=docProps/thumbnail.jpeg>
</file>